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66"/>
  </p:handoutMasterIdLst>
  <p:sldIdLst>
    <p:sldId id="256" r:id="rId2"/>
    <p:sldId id="258" r:id="rId3"/>
    <p:sldId id="259" r:id="rId4"/>
    <p:sldId id="338" r:id="rId5"/>
    <p:sldId id="261" r:id="rId6"/>
    <p:sldId id="348" r:id="rId7"/>
    <p:sldId id="349" r:id="rId8"/>
    <p:sldId id="339" r:id="rId9"/>
    <p:sldId id="340" r:id="rId10"/>
    <p:sldId id="350" r:id="rId11"/>
    <p:sldId id="351" r:id="rId12"/>
    <p:sldId id="352" r:id="rId13"/>
    <p:sldId id="353" r:id="rId14"/>
    <p:sldId id="354" r:id="rId15"/>
    <p:sldId id="355" r:id="rId16"/>
    <p:sldId id="342" r:id="rId17"/>
    <p:sldId id="343" r:id="rId18"/>
    <p:sldId id="344" r:id="rId19"/>
    <p:sldId id="345" r:id="rId20"/>
    <p:sldId id="346" r:id="rId21"/>
    <p:sldId id="347" r:id="rId22"/>
    <p:sldId id="356" r:id="rId23"/>
    <p:sldId id="357" r:id="rId24"/>
    <p:sldId id="359" r:id="rId25"/>
    <p:sldId id="449" r:id="rId26"/>
    <p:sldId id="358" r:id="rId27"/>
    <p:sldId id="360" r:id="rId28"/>
    <p:sldId id="361" r:id="rId29"/>
    <p:sldId id="362" r:id="rId30"/>
    <p:sldId id="363" r:id="rId31"/>
    <p:sldId id="451" r:id="rId32"/>
    <p:sldId id="450" r:id="rId33"/>
    <p:sldId id="452" r:id="rId34"/>
    <p:sldId id="374" r:id="rId35"/>
    <p:sldId id="448" r:id="rId36"/>
    <p:sldId id="375" r:id="rId37"/>
    <p:sldId id="376" r:id="rId38"/>
    <p:sldId id="377" r:id="rId39"/>
    <p:sldId id="378" r:id="rId40"/>
    <p:sldId id="379" r:id="rId41"/>
    <p:sldId id="380" r:id="rId42"/>
    <p:sldId id="364" r:id="rId43"/>
    <p:sldId id="365" r:id="rId44"/>
    <p:sldId id="366" r:id="rId45"/>
    <p:sldId id="367" r:id="rId46"/>
    <p:sldId id="368" r:id="rId47"/>
    <p:sldId id="371" r:id="rId48"/>
    <p:sldId id="372" r:id="rId49"/>
    <p:sldId id="373" r:id="rId50"/>
    <p:sldId id="381" r:id="rId51"/>
    <p:sldId id="382" r:id="rId52"/>
    <p:sldId id="384" r:id="rId53"/>
    <p:sldId id="383" r:id="rId54"/>
    <p:sldId id="460" r:id="rId55"/>
    <p:sldId id="385" r:id="rId56"/>
    <p:sldId id="386" r:id="rId57"/>
    <p:sldId id="387" r:id="rId58"/>
    <p:sldId id="453" r:id="rId59"/>
    <p:sldId id="454" r:id="rId60"/>
    <p:sldId id="456" r:id="rId61"/>
    <p:sldId id="457" r:id="rId62"/>
    <p:sldId id="458" r:id="rId63"/>
    <p:sldId id="459" r:id="rId64"/>
    <p:sldId id="455" r:id="rId6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82" autoAdjust="0"/>
    <p:restoredTop sz="95226" autoAdjust="0"/>
  </p:normalViewPr>
  <p:slideViewPr>
    <p:cSldViewPr snapToGrid="0">
      <p:cViewPr varScale="1">
        <p:scale>
          <a:sx n="72" d="100"/>
          <a:sy n="72" d="100"/>
        </p:scale>
        <p:origin x="558" y="66"/>
      </p:cViewPr>
      <p:guideLst/>
    </p:cSldViewPr>
  </p:slideViewPr>
  <p:outlineViewPr>
    <p:cViewPr>
      <p:scale>
        <a:sx n="33" d="100"/>
        <a:sy n="33" d="100"/>
      </p:scale>
      <p:origin x="0" y="-10301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2" d="100"/>
        <a:sy n="72" d="100"/>
      </p:scale>
      <p:origin x="0" y="-8640"/>
    </p:cViewPr>
  </p:sorterViewPr>
  <p:notesViewPr>
    <p:cSldViewPr snapToGrid="0">
      <p:cViewPr varScale="1">
        <p:scale>
          <a:sx n="56" d="100"/>
          <a:sy n="56" d="100"/>
        </p:scale>
        <p:origin x="95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4A7AA-ACE8-43BA-90C7-8B42492BA48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19848D-D996-44C9-AF84-827ADBED1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691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ransition advClick="0" advTm="4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12/16/2023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4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12/16/2023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4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12/16/2023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ransition advClick="0" advTm="4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12/16/2023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4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12/16/2023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4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12/16/2023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4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4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4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4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4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12/16/2023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4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12/16/2023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4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12/16/2023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4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12/16/2023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4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12/16/2023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4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12/16/2023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4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ransition advClick="0" advTm="4000"/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906971" y="253852"/>
            <a:ext cx="9755187" cy="2074962"/>
          </a:xfrm>
        </p:spPr>
        <p:txBody>
          <a:bodyPr>
            <a:normAutofit fontScale="90000"/>
          </a:bodyPr>
          <a:lstStyle/>
          <a:p>
            <a:r>
              <a:rPr lang="en-US" dirty="0"/>
              <a:t>2023</a:t>
            </a:r>
            <a:br>
              <a:rPr lang="en-US" dirty="0"/>
            </a:br>
            <a:r>
              <a:rPr lang="en-US" dirty="0"/>
              <a:t>Wooster IB graduation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256136" y="3141600"/>
            <a:ext cx="10979530" cy="1108764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Welcome Family, friends, teachers, administration and special guests </a:t>
            </a:r>
          </a:p>
        </p:txBody>
      </p:sp>
    </p:spTree>
    <p:extLst>
      <p:ext uri="{BB962C8B-B14F-4D97-AF65-F5344CB8AC3E}">
        <p14:creationId xmlns:p14="http://schemas.microsoft.com/office/powerpoint/2010/main" val="1688028944"/>
      </p:ext>
    </p:extLst>
  </p:cSld>
  <p:clrMapOvr>
    <a:masterClrMapping/>
  </p:clrMapOvr>
  <p:transition advClick="0" advTm="4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9131" y="2794227"/>
            <a:ext cx="3728544" cy="2693094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Raveena</a:t>
            </a:r>
            <a:br>
              <a:rPr lang="en-US" sz="6000" dirty="0"/>
            </a:br>
            <a:r>
              <a:rPr lang="en-US" sz="6000" dirty="0" err="1"/>
              <a:t>cheema</a:t>
            </a:r>
            <a:endParaRPr lang="en-US" sz="6600" dirty="0">
              <a:latin typeface="Lucida Calligraphy" panose="03010101010101010101" pitchFamily="66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3B8F7E20-34AD-EF69-6491-4EDA781E1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000">
            <a:off x="6769099" y="690371"/>
            <a:ext cx="4381803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239335"/>
      </p:ext>
    </p:extLst>
  </p:cSld>
  <p:clrMapOvr>
    <a:masterClrMapping/>
  </p:clrMapOvr>
  <p:transition advClick="0" advTm="4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5901" y="2900362"/>
            <a:ext cx="3913488" cy="2807142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Jeferson</a:t>
            </a:r>
            <a:br>
              <a:rPr lang="en-US" sz="6000" dirty="0"/>
            </a:br>
            <a:r>
              <a:rPr lang="en-US" sz="6000" dirty="0" err="1"/>
              <a:t>cordova</a:t>
            </a:r>
            <a:br>
              <a:rPr lang="en-US" sz="6000" dirty="0"/>
            </a:br>
            <a:r>
              <a:rPr lang="en-US" sz="6000" dirty="0" err="1"/>
              <a:t>solares</a:t>
            </a:r>
            <a:endParaRPr lang="en-US" sz="6600" dirty="0">
              <a:latin typeface="Lucida Calligraphy" panose="03010101010101010101" pitchFamily="66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BAB4AA2-1B63-090D-8076-36A86837A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" r="323"/>
          <a:stretch>
            <a:fillRect/>
          </a:stretch>
        </p:blipFill>
        <p:spPr bwMode="auto">
          <a:xfrm rot="720000">
            <a:off x="6757986" y="690373"/>
            <a:ext cx="4352784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959595"/>
      </p:ext>
    </p:extLst>
  </p:cSld>
  <p:clrMapOvr>
    <a:masterClrMapping/>
  </p:clrMapOvr>
  <p:transition advClick="0" advTm="4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16157" y="2986088"/>
            <a:ext cx="4012323" cy="2779298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/>
              <a:t>Adama</a:t>
            </a:r>
            <a:br>
              <a:rPr lang="en-US" sz="6000" dirty="0"/>
            </a:br>
            <a:r>
              <a:rPr lang="en-US" sz="6000" dirty="0"/>
              <a:t>junior</a:t>
            </a:r>
            <a:br>
              <a:rPr lang="en-US" sz="6000" dirty="0"/>
            </a:br>
            <a:r>
              <a:rPr lang="en-US" sz="6000" dirty="0" err="1"/>
              <a:t>coulibaly</a:t>
            </a:r>
            <a:endParaRPr lang="en-US" sz="6600" dirty="0">
              <a:latin typeface="Lucida Calligraphy" panose="03010101010101010101" pitchFamily="66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B546510-1A55-FE66-36F3-17424B5F4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" r="220"/>
          <a:stretch>
            <a:fillRect/>
          </a:stretch>
        </p:blipFill>
        <p:spPr bwMode="auto">
          <a:xfrm rot="720000">
            <a:off x="6813551" y="690372"/>
            <a:ext cx="4365826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713031"/>
      </p:ext>
    </p:extLst>
  </p:cSld>
  <p:clrMapOvr>
    <a:masterClrMapping/>
  </p:clrMapOvr>
  <p:transition advClick="0" advTm="4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28724" y="2855168"/>
            <a:ext cx="4314825" cy="2642860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Chantal</a:t>
            </a:r>
            <a:br>
              <a:rPr lang="en-US" sz="6000" dirty="0"/>
            </a:br>
            <a:r>
              <a:rPr lang="en-US" sz="6000" dirty="0"/>
              <a:t>Ebonia</a:t>
            </a:r>
            <a:endParaRPr lang="en-US" sz="6600" dirty="0">
              <a:latin typeface="Lucida Calligraphy" panose="03010101010101010101" pitchFamily="66" charset="0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3709EBD5-3338-38CE-C0EB-51A44A58D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34"/>
          <a:stretch>
            <a:fillRect/>
          </a:stretch>
        </p:blipFill>
        <p:spPr bwMode="auto">
          <a:xfrm rot="720000">
            <a:off x="6788151" y="690371"/>
            <a:ext cx="4387616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083470"/>
      </p:ext>
    </p:extLst>
  </p:cSld>
  <p:clrMapOvr>
    <a:masterClrMapping/>
  </p:clrMapOvr>
  <p:transition advClick="0" advTm="4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18158" y="2972561"/>
            <a:ext cx="4009004" cy="2283823"/>
          </a:xfrm>
        </p:spPr>
        <p:txBody>
          <a:bodyPr>
            <a:noAutofit/>
          </a:bodyPr>
          <a:lstStyle/>
          <a:p>
            <a:pPr algn="ctr"/>
            <a:r>
              <a:rPr lang="en-US" sz="6000" dirty="0" err="1"/>
              <a:t>Kainah</a:t>
            </a:r>
            <a:br>
              <a:rPr lang="en-US" sz="6000" dirty="0"/>
            </a:br>
            <a:r>
              <a:rPr lang="en-US" sz="6000" dirty="0" err="1"/>
              <a:t>fernandez</a:t>
            </a:r>
            <a:endParaRPr lang="en-US" sz="6000" dirty="0">
              <a:latin typeface="Lucida Calligraphy" panose="03010101010101010101" pitchFamily="66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B50CAD17-A829-8B9A-FDFB-36601E983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000">
            <a:off x="6797677" y="690371"/>
            <a:ext cx="4381803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823084"/>
      </p:ext>
    </p:extLst>
  </p:cSld>
  <p:clrMapOvr>
    <a:masterClrMapping/>
  </p:clrMapOvr>
  <p:transition advClick="0" advTm="4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85863" y="2686050"/>
            <a:ext cx="4453849" cy="3244612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Selina</a:t>
            </a:r>
            <a:br>
              <a:rPr lang="en-US" sz="6000" dirty="0"/>
            </a:br>
            <a:r>
              <a:rPr lang="en-US" sz="6000" dirty="0"/>
              <a:t>Fernandez</a:t>
            </a:r>
            <a:br>
              <a:rPr lang="en-US" sz="6000" dirty="0"/>
            </a:br>
            <a:r>
              <a:rPr lang="en-US" sz="6000" dirty="0" err="1"/>
              <a:t>huerta</a:t>
            </a:r>
            <a:endParaRPr lang="en-US" sz="6600" dirty="0">
              <a:latin typeface="Lucida Calligraphy" panose="03010101010101010101" pitchFamily="66" charset="0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0DCE895B-E15E-5FEA-C7EC-0C9C56C8D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" b="2855"/>
          <a:stretch>
            <a:fillRect/>
          </a:stretch>
        </p:blipFill>
        <p:spPr bwMode="auto">
          <a:xfrm rot="720000">
            <a:off x="6773863" y="690371"/>
            <a:ext cx="4381803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230558"/>
      </p:ext>
    </p:extLst>
  </p:cSld>
  <p:clrMapOvr>
    <a:masterClrMapping/>
  </p:clrMapOvr>
  <p:transition advClick="0" advTm="4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6902" y="3070087"/>
            <a:ext cx="4200524" cy="2215055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Kanela</a:t>
            </a:r>
            <a:br>
              <a:rPr lang="en-US" sz="6000" dirty="0"/>
            </a:br>
            <a:r>
              <a:rPr lang="en-US" sz="6000" dirty="0" err="1"/>
              <a:t>furuta</a:t>
            </a:r>
            <a:endParaRPr lang="en-US" sz="6600" dirty="0">
              <a:latin typeface="Lucida Calligraphy" panose="03010101010101010101" pitchFamily="66" charset="0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2C3CB09B-BA1D-DCBA-C1D5-FEC49AB13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" b="35"/>
          <a:stretch>
            <a:fillRect/>
          </a:stretch>
        </p:blipFill>
        <p:spPr bwMode="auto">
          <a:xfrm rot="720000">
            <a:off x="6753937" y="690371"/>
            <a:ext cx="4381803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841658"/>
      </p:ext>
    </p:extLst>
  </p:cSld>
  <p:clrMapOvr>
    <a:masterClrMapping/>
  </p:clrMapOvr>
  <p:transition advClick="0" advTm="4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19728" y="3166409"/>
            <a:ext cx="3868768" cy="1940749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Frankie</a:t>
            </a:r>
            <a:br>
              <a:rPr lang="en-US" sz="6000" dirty="0"/>
            </a:br>
            <a:r>
              <a:rPr lang="en-US" sz="6000" dirty="0" err="1"/>
              <a:t>galaviz</a:t>
            </a:r>
            <a:endParaRPr lang="en-US" sz="6000" dirty="0">
              <a:latin typeface="Lucida Calligraphy" panose="03010101010101010101" pitchFamily="66" charset="0"/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DBF30583-C745-A6C0-5F1A-BDD69134D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" b="2855"/>
          <a:stretch>
            <a:fillRect/>
          </a:stretch>
        </p:blipFill>
        <p:spPr bwMode="auto">
          <a:xfrm rot="720000">
            <a:off x="6773863" y="690371"/>
            <a:ext cx="4381803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400638"/>
      </p:ext>
    </p:extLst>
  </p:cSld>
  <p:clrMapOvr>
    <a:masterClrMapping/>
  </p:clrMapOvr>
  <p:transition advClick="0" advTm="4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2727" y="2700338"/>
            <a:ext cx="4138447" cy="3241099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Isis</a:t>
            </a:r>
            <a:br>
              <a:rPr lang="en-US" sz="6000" dirty="0"/>
            </a:br>
            <a:r>
              <a:rPr lang="en-US" sz="6000" dirty="0"/>
              <a:t>garcia</a:t>
            </a:r>
            <a:br>
              <a:rPr lang="en-US" sz="6000" dirty="0"/>
            </a:br>
            <a:r>
              <a:rPr lang="en-US" sz="6000" dirty="0"/>
              <a:t>cruz</a:t>
            </a:r>
            <a:endParaRPr lang="en-US" sz="6600" dirty="0">
              <a:latin typeface="Lucida Calligraphy" panose="03010101010101010101" pitchFamily="66" charset="0"/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E6BE4457-08E1-6CA3-0598-1A8415EB8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000">
            <a:off x="6769099" y="690371"/>
            <a:ext cx="4374551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888554"/>
      </p:ext>
    </p:extLst>
  </p:cSld>
  <p:clrMapOvr>
    <a:masterClrMapping/>
  </p:clrMapOvr>
  <p:transition advClick="0" advTm="4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47226" y="2686050"/>
            <a:ext cx="3644461" cy="3214687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Brenda</a:t>
            </a:r>
            <a:br>
              <a:rPr lang="en-US" sz="6000" dirty="0"/>
            </a:br>
            <a:r>
              <a:rPr lang="en-US" sz="6000" dirty="0"/>
              <a:t>Gonzalez</a:t>
            </a:r>
            <a:br>
              <a:rPr lang="en-US" sz="6000" dirty="0"/>
            </a:br>
            <a:r>
              <a:rPr lang="en-US" sz="6000" dirty="0" err="1"/>
              <a:t>lopez</a:t>
            </a:r>
            <a:endParaRPr lang="en-US" sz="6600" dirty="0">
              <a:latin typeface="Lucida Calligraphy" panose="03010101010101010101" pitchFamily="66" charset="0"/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41D46C11-3AEA-0C0F-9208-946A8A8D0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" r="165"/>
          <a:stretch>
            <a:fillRect/>
          </a:stretch>
        </p:blipFill>
        <p:spPr bwMode="auto">
          <a:xfrm rot="720000">
            <a:off x="6742112" y="690371"/>
            <a:ext cx="4367298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642558"/>
      </p:ext>
    </p:extLst>
  </p:cSld>
  <p:clrMapOvr>
    <a:masterClrMapping/>
  </p:clrMapOvr>
  <p:transition advClick="0" advTm="4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69847" y="3263382"/>
            <a:ext cx="3566068" cy="1934818"/>
          </a:xfrm>
        </p:spPr>
        <p:txBody>
          <a:bodyPr anchor="t">
            <a:noAutofit/>
          </a:bodyPr>
          <a:lstStyle/>
          <a:p>
            <a:pPr algn="ctr"/>
            <a:r>
              <a:rPr lang="en-US" sz="6000" dirty="0"/>
              <a:t>Melanye</a:t>
            </a:r>
            <a:br>
              <a:rPr lang="en-US" sz="6000" dirty="0"/>
            </a:br>
            <a:r>
              <a:rPr lang="en-US" sz="6000" dirty="0"/>
              <a:t>aguirre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63E2730-B4CB-5D53-DD74-F95B716EE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" b="14"/>
          <a:stretch>
            <a:fillRect/>
          </a:stretch>
        </p:blipFill>
        <p:spPr bwMode="auto">
          <a:xfrm rot="720000">
            <a:off x="6802439" y="690372"/>
            <a:ext cx="4381803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814944"/>
      </p:ext>
    </p:extLst>
  </p:cSld>
  <p:clrMapOvr>
    <a:masterClrMapping/>
  </p:clrMapOvr>
  <p:transition advClick="0" advTm="4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3387" y="3210116"/>
            <a:ext cx="3983421" cy="1803041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latin typeface="Impact" panose="020B0806030902050204" pitchFamily="34" charset="0"/>
              </a:rPr>
              <a:t>Cheyanne</a:t>
            </a:r>
            <a:br>
              <a:rPr lang="en-US" sz="6000" dirty="0">
                <a:latin typeface="Impact" panose="020B0806030902050204" pitchFamily="34" charset="0"/>
              </a:rPr>
            </a:br>
            <a:r>
              <a:rPr lang="en-US" sz="6000" dirty="0" err="1">
                <a:latin typeface="Impact" panose="020B0806030902050204" pitchFamily="34" charset="0"/>
              </a:rPr>
              <a:t>horton</a:t>
            </a:r>
            <a:endParaRPr lang="en-US" sz="6000" dirty="0">
              <a:latin typeface="Impact" panose="020B0806030902050204" pitchFamily="34" charset="0"/>
            </a:endParaRP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B30B974F-E50C-F846-A246-A6AC0931B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6" b="2766"/>
          <a:stretch>
            <a:fillRect/>
          </a:stretch>
        </p:blipFill>
        <p:spPr bwMode="auto">
          <a:xfrm rot="720000">
            <a:off x="6756398" y="685800"/>
            <a:ext cx="4373092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618080"/>
      </p:ext>
    </p:extLst>
  </p:cSld>
  <p:clrMapOvr>
    <a:masterClrMapping/>
  </p:clrMapOvr>
  <p:transition advClick="0" advTm="4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43857" y="2771774"/>
            <a:ext cx="3783168" cy="2663109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latin typeface="Impact" panose="020B0806030902050204" pitchFamily="34" charset="0"/>
              </a:rPr>
              <a:t>Adam</a:t>
            </a:r>
            <a:br>
              <a:rPr lang="en-US" sz="6000" dirty="0">
                <a:latin typeface="Impact" panose="020B0806030902050204" pitchFamily="34" charset="0"/>
              </a:rPr>
            </a:br>
            <a:r>
              <a:rPr lang="en-US" sz="6000" dirty="0" err="1">
                <a:latin typeface="Impact" panose="020B0806030902050204" pitchFamily="34" charset="0"/>
              </a:rPr>
              <a:t>jackson</a:t>
            </a:r>
            <a:endParaRPr lang="en-US" sz="6000" dirty="0">
              <a:latin typeface="Impact" panose="020B0806030902050204" pitchFamily="34" charset="0"/>
            </a:endParaRP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FB07230A-4695-8E2F-0938-EC99B1E23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000">
            <a:off x="6745288" y="690372"/>
            <a:ext cx="4387616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112090"/>
      </p:ext>
    </p:extLst>
  </p:cSld>
  <p:clrMapOvr>
    <a:masterClrMapping/>
  </p:clrMapOvr>
  <p:transition advClick="0" advTm="4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14103" y="3121076"/>
            <a:ext cx="3986573" cy="1993850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Emma</a:t>
            </a:r>
            <a:br>
              <a:rPr lang="en-US" sz="6000" dirty="0"/>
            </a:br>
            <a:r>
              <a:rPr lang="en-US" sz="6000" dirty="0" err="1"/>
              <a:t>kennedy</a:t>
            </a:r>
            <a:endParaRPr lang="en-US" sz="6000" dirty="0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57427904-194C-F855-46BF-C06B28182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" b="2855"/>
          <a:stretch>
            <a:fillRect/>
          </a:stretch>
        </p:blipFill>
        <p:spPr bwMode="auto">
          <a:xfrm rot="720000">
            <a:off x="6826247" y="690372"/>
            <a:ext cx="4380354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993239"/>
      </p:ext>
    </p:extLst>
  </p:cSld>
  <p:clrMapOvr>
    <a:masterClrMapping/>
  </p:clrMapOvr>
  <p:transition advClick="0" advTm="4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09872" y="2828374"/>
            <a:ext cx="3710024" cy="2504175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Jillian</a:t>
            </a:r>
            <a:br>
              <a:rPr lang="en-US" sz="6000" dirty="0"/>
            </a:br>
            <a:r>
              <a:rPr lang="en-US" sz="6000" dirty="0" err="1"/>
              <a:t>kirgin</a:t>
            </a:r>
            <a:endParaRPr lang="en-US" sz="6000" dirty="0"/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70E3007E-A5E8-C43E-E480-DE69D29FA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" b="2855"/>
          <a:stretch>
            <a:fillRect/>
          </a:stretch>
        </p:blipFill>
        <p:spPr bwMode="auto">
          <a:xfrm rot="720000">
            <a:off x="6759576" y="690373"/>
            <a:ext cx="4387616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303543"/>
      </p:ext>
    </p:extLst>
  </p:cSld>
  <p:clrMapOvr>
    <a:masterClrMapping/>
  </p:clrMapOvr>
  <p:transition advClick="0" advTm="4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92872" y="3153840"/>
            <a:ext cx="3598756" cy="1897535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Darcy</a:t>
            </a:r>
            <a:br>
              <a:rPr lang="en-US" sz="6000" dirty="0"/>
            </a:br>
            <a:r>
              <a:rPr lang="en-US" sz="6000" dirty="0"/>
              <a:t>lo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F7CE1276-6968-7CED-9E9C-45D5CD30D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000">
            <a:off x="6769100" y="690371"/>
            <a:ext cx="4374551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582976"/>
      </p:ext>
    </p:extLst>
  </p:cSld>
  <p:clrMapOvr>
    <a:masterClrMapping/>
  </p:clrMapOvr>
  <p:transition advClick="0" advTm="4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07280" y="2902988"/>
            <a:ext cx="3350507" cy="2326238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Jaylen</a:t>
            </a:r>
            <a:br>
              <a:rPr lang="en-US" sz="6000" dirty="0"/>
            </a:br>
            <a:r>
              <a:rPr lang="en-US" sz="6000" dirty="0"/>
              <a:t>logan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21B11AFE-F7F8-A860-F1EB-0FFEC73F2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" r="174"/>
          <a:stretch>
            <a:fillRect/>
          </a:stretch>
        </p:blipFill>
        <p:spPr bwMode="auto">
          <a:xfrm rot="720000">
            <a:off x="6732586" y="690371"/>
            <a:ext cx="4360041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919166"/>
      </p:ext>
    </p:extLst>
  </p:cSld>
  <p:clrMapOvr>
    <a:masterClrMapping/>
  </p:clrMapOvr>
  <p:transition advClick="0" advTm="4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00330" y="3009837"/>
            <a:ext cx="3315167" cy="2161364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Julien</a:t>
            </a:r>
            <a:br>
              <a:rPr lang="en-US" sz="6000" dirty="0"/>
            </a:br>
            <a:r>
              <a:rPr lang="en-US" sz="6000" dirty="0"/>
              <a:t>logan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F181C5AD-BDFC-C31D-55D0-16904370D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" b="95"/>
          <a:stretch>
            <a:fillRect/>
          </a:stretch>
        </p:blipFill>
        <p:spPr bwMode="auto">
          <a:xfrm rot="720000">
            <a:off x="6810374" y="690372"/>
            <a:ext cx="4389060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646945"/>
      </p:ext>
    </p:extLst>
  </p:cSld>
  <p:clrMapOvr>
    <a:masterClrMapping/>
  </p:clrMapOvr>
  <p:transition advClick="0" advTm="4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75649" y="3000375"/>
            <a:ext cx="3736080" cy="2614613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Tania</a:t>
            </a:r>
            <a:br>
              <a:rPr lang="en-US" sz="6000" dirty="0"/>
            </a:br>
            <a:r>
              <a:rPr lang="en-US" sz="6000" dirty="0"/>
              <a:t>luna garcia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34E7DEC-4570-2963-5B26-1EB47D11E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" b="189"/>
          <a:stretch>
            <a:fillRect/>
          </a:stretch>
        </p:blipFill>
        <p:spPr bwMode="auto">
          <a:xfrm rot="720000">
            <a:off x="6772275" y="690373"/>
            <a:ext cx="4396312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272027"/>
      </p:ext>
    </p:extLst>
  </p:cSld>
  <p:clrMapOvr>
    <a:masterClrMapping/>
  </p:clrMapOvr>
  <p:transition advClick="0" advTm="4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73878" y="3160962"/>
            <a:ext cx="3504320" cy="1850680"/>
          </a:xfrm>
        </p:spPr>
        <p:txBody>
          <a:bodyPr anchor="ctr">
            <a:noAutofit/>
          </a:bodyPr>
          <a:lstStyle/>
          <a:p>
            <a:pPr algn="ctr"/>
            <a:r>
              <a:rPr lang="en-US" sz="6000" dirty="0"/>
              <a:t>Kianna</a:t>
            </a:r>
            <a:br>
              <a:rPr lang="en-US" sz="6000" dirty="0"/>
            </a:br>
            <a:r>
              <a:rPr lang="en-US" sz="6000" dirty="0" err="1"/>
              <a:t>magno</a:t>
            </a:r>
            <a:endParaRPr lang="en-US" sz="6000" dirty="0"/>
          </a:p>
        </p:txBody>
      </p:sp>
      <p:pic>
        <p:nvPicPr>
          <p:cNvPr id="27651" name="Picture 3">
            <a:extLst>
              <a:ext uri="{FF2B5EF4-FFF2-40B4-BE49-F238E27FC236}">
                <a16:creationId xmlns:a16="http://schemas.microsoft.com/office/drawing/2014/main" id="{0DC5B5DC-6AF1-5674-FA2A-1B7371F47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000">
            <a:off x="6783387" y="690372"/>
            <a:ext cx="4387616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893411"/>
      </p:ext>
    </p:extLst>
  </p:cSld>
  <p:clrMapOvr>
    <a:masterClrMapping/>
  </p:clrMapOvr>
  <p:transition advClick="0" advTm="4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10311" y="2971800"/>
            <a:ext cx="3868190" cy="2592046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Dania</a:t>
            </a:r>
            <a:br>
              <a:rPr lang="en-US" sz="6000" dirty="0"/>
            </a:br>
            <a:r>
              <a:rPr lang="en-US" sz="6000" dirty="0" err="1"/>
              <a:t>mayorquin</a:t>
            </a:r>
            <a:br>
              <a:rPr lang="en-US" sz="6000" dirty="0"/>
            </a:br>
            <a:r>
              <a:rPr lang="en-US" sz="6000" dirty="0" err="1"/>
              <a:t>rosas</a:t>
            </a:r>
            <a:endParaRPr lang="en-US" sz="6000" dirty="0"/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E6786A48-8523-C5DE-444D-05303B428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" b="2715"/>
          <a:stretch>
            <a:fillRect/>
          </a:stretch>
        </p:blipFill>
        <p:spPr bwMode="auto">
          <a:xfrm rot="720000">
            <a:off x="6761162" y="690371"/>
            <a:ext cx="4365826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649209"/>
      </p:ext>
    </p:extLst>
  </p:cSld>
  <p:clrMapOvr>
    <a:masterClrMapping/>
  </p:clrMapOvr>
  <p:transition advClick="0" advTm="4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71510" y="3296477"/>
            <a:ext cx="3612930" cy="1800466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Isabelle</a:t>
            </a:r>
            <a:br>
              <a:rPr lang="en-US" sz="6000" dirty="0"/>
            </a:br>
            <a:r>
              <a:rPr lang="en-US" sz="6000" dirty="0" err="1"/>
              <a:t>aucoin</a:t>
            </a:r>
            <a:endParaRPr lang="en-US" sz="6000" dirty="0">
              <a:latin typeface="Lucida Calligraphy" panose="03010101010101010101" pitchFamily="66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8E00DDD-9045-88B2-3421-1E0E48C88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 b="458"/>
          <a:stretch>
            <a:fillRect/>
          </a:stretch>
        </p:blipFill>
        <p:spPr bwMode="auto">
          <a:xfrm rot="720000">
            <a:off x="6783387" y="690371"/>
            <a:ext cx="4418078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39435"/>
      </p:ext>
    </p:extLst>
  </p:cSld>
  <p:clrMapOvr>
    <a:masterClrMapping/>
  </p:clrMapOvr>
  <p:transition advClick="0" advTm="4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84461" y="2957513"/>
            <a:ext cx="4188097" cy="2531065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Esdras</a:t>
            </a:r>
            <a:br>
              <a:rPr lang="en-US" sz="6000" dirty="0"/>
            </a:br>
            <a:r>
              <a:rPr lang="en-US" sz="6000" dirty="0"/>
              <a:t>mora</a:t>
            </a:r>
            <a:br>
              <a:rPr lang="en-US" sz="6000" dirty="0"/>
            </a:br>
            <a:r>
              <a:rPr lang="en-US" sz="6000" dirty="0" err="1"/>
              <a:t>navarro</a:t>
            </a:r>
            <a:endParaRPr lang="en-US" sz="6000" dirty="0"/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6292775A-14CD-9471-9FD1-F07BF56DD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95"/>
          <a:stretch>
            <a:fillRect/>
          </a:stretch>
        </p:blipFill>
        <p:spPr bwMode="auto">
          <a:xfrm rot="720000">
            <a:off x="6745289" y="690372"/>
            <a:ext cx="4374546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594592"/>
      </p:ext>
    </p:extLst>
  </p:cSld>
  <p:clrMapOvr>
    <a:masterClrMapping/>
  </p:clrMapOvr>
  <p:transition advClick="0" advTm="4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916" y="2959847"/>
            <a:ext cx="3541843" cy="2240804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Shaina</a:t>
            </a:r>
            <a:br>
              <a:rPr lang="en-US" sz="6000" dirty="0"/>
            </a:br>
            <a:r>
              <a:rPr lang="en-US" sz="6000" dirty="0" err="1"/>
              <a:t>munoz</a:t>
            </a:r>
            <a:endParaRPr lang="en-US" sz="6000" dirty="0"/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2B7E8082-6E50-89B9-A4BB-AAE338FD3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r="67"/>
          <a:stretch>
            <a:fillRect/>
          </a:stretch>
        </p:blipFill>
        <p:spPr bwMode="auto">
          <a:xfrm rot="720000">
            <a:off x="6816725" y="690372"/>
            <a:ext cx="4374546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874486"/>
      </p:ext>
    </p:extLst>
  </p:cSld>
  <p:clrMapOvr>
    <a:masterClrMapping/>
  </p:clrMapOvr>
  <p:transition advClick="0" advTm="4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7438" y="2971802"/>
            <a:ext cx="3336633" cy="2592052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Veronica</a:t>
            </a:r>
            <a:br>
              <a:rPr lang="en-US" sz="6000" dirty="0"/>
            </a:br>
            <a:r>
              <a:rPr lang="en-US" sz="6000" dirty="0" err="1"/>
              <a:t>munoz</a:t>
            </a:r>
            <a:r>
              <a:rPr lang="en-US" sz="6000" dirty="0"/>
              <a:t> </a:t>
            </a:r>
            <a:r>
              <a:rPr lang="en-US" sz="6000" dirty="0" err="1"/>
              <a:t>diaz</a:t>
            </a:r>
            <a:endParaRPr lang="en-US" sz="6000" dirty="0"/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5027E6DC-E758-5BEF-57B3-EE0837EA4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" b="2855"/>
          <a:stretch>
            <a:fillRect/>
          </a:stretch>
        </p:blipFill>
        <p:spPr bwMode="auto">
          <a:xfrm rot="720000">
            <a:off x="6759575" y="690372"/>
            <a:ext cx="4387616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453077"/>
      </p:ext>
    </p:extLst>
  </p:cSld>
  <p:clrMapOvr>
    <a:masterClrMapping/>
  </p:clrMapOvr>
  <p:transition advClick="0" advTm="4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158" y="3200493"/>
            <a:ext cx="4043363" cy="1735427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Makayla</a:t>
            </a:r>
            <a:br>
              <a:rPr lang="en-US" sz="6000" dirty="0"/>
            </a:br>
            <a:r>
              <a:rPr lang="en-US" sz="6000" dirty="0" err="1"/>
              <a:t>ondelacy</a:t>
            </a:r>
            <a:endParaRPr lang="en-US" sz="6000" dirty="0"/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7A41FAAE-0092-245D-4D60-FA3A826A1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5" b="2945"/>
          <a:stretch>
            <a:fillRect/>
          </a:stretch>
        </p:blipFill>
        <p:spPr bwMode="auto">
          <a:xfrm rot="720000">
            <a:off x="6786563" y="690372"/>
            <a:ext cx="4389060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677115"/>
      </p:ext>
    </p:extLst>
  </p:cSld>
  <p:clrMapOvr>
    <a:masterClrMapping/>
  </p:clrMapOvr>
  <p:transition advClick="0" advTm="4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57287" y="2986087"/>
            <a:ext cx="4049043" cy="2531265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Basha</a:t>
            </a:r>
            <a:br>
              <a:rPr lang="en-US" sz="6000" dirty="0"/>
            </a:br>
            <a:r>
              <a:rPr lang="en-US" sz="6000" dirty="0"/>
              <a:t>owusu</a:t>
            </a:r>
            <a:br>
              <a:rPr lang="en-US" sz="6000" dirty="0"/>
            </a:br>
            <a:r>
              <a:rPr lang="en-US" sz="6000" dirty="0" err="1"/>
              <a:t>amankonah</a:t>
            </a:r>
            <a:endParaRPr lang="en-US" sz="6000" dirty="0"/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92BED51A-B5C1-03AA-6013-9CFD6A184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5" b="3035"/>
          <a:stretch>
            <a:fillRect/>
          </a:stretch>
        </p:blipFill>
        <p:spPr bwMode="auto">
          <a:xfrm rot="720000">
            <a:off x="6743701" y="690372"/>
            <a:ext cx="4402145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036031"/>
      </p:ext>
    </p:extLst>
  </p:cSld>
  <p:clrMapOvr>
    <a:masterClrMapping/>
  </p:clrMapOvr>
  <p:transition advClick="0" advTm="4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80931" y="3088432"/>
            <a:ext cx="3922649" cy="1969343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Helen</a:t>
            </a:r>
            <a:br>
              <a:rPr lang="en-US" sz="6000" dirty="0"/>
            </a:br>
            <a:r>
              <a:rPr lang="en-US" sz="6000" dirty="0" err="1"/>
              <a:t>pacheco</a:t>
            </a:r>
            <a:endParaRPr lang="en-US" sz="6000" dirty="0"/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4A19234E-E75A-2C2B-6916-CD28072A7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000">
            <a:off x="6770478" y="690373"/>
            <a:ext cx="4387616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092136"/>
      </p:ext>
    </p:extLst>
  </p:cSld>
  <p:clrMapOvr>
    <a:masterClrMapping/>
  </p:clrMapOvr>
  <p:transition advClick="0" advTm="4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31857" y="2862764"/>
            <a:ext cx="3989229" cy="2349106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Bansari</a:t>
            </a:r>
            <a:br>
              <a:rPr lang="en-US" sz="6000" dirty="0"/>
            </a:br>
            <a:r>
              <a:rPr lang="en-US" sz="6000" dirty="0" err="1"/>
              <a:t>patel</a:t>
            </a:r>
            <a:endParaRPr lang="en-US" sz="6000" dirty="0"/>
          </a:p>
        </p:txBody>
      </p:sp>
      <p:pic>
        <p:nvPicPr>
          <p:cNvPr id="35842" name="Picture 2">
            <a:extLst>
              <a:ext uri="{FF2B5EF4-FFF2-40B4-BE49-F238E27FC236}">
                <a16:creationId xmlns:a16="http://schemas.microsoft.com/office/drawing/2014/main" id="{F174E549-E3F1-5A87-BA8C-0B74D6FDE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000">
            <a:off x="6768063" y="690372"/>
            <a:ext cx="4387616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713101"/>
      </p:ext>
    </p:extLst>
  </p:cSld>
  <p:clrMapOvr>
    <a:masterClrMapping/>
  </p:clrMapOvr>
  <p:transition advClick="0" advTm="4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00225" y="3319269"/>
            <a:ext cx="3171021" cy="1538482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Bella</a:t>
            </a:r>
            <a:br>
              <a:rPr lang="en-US" sz="6000" dirty="0"/>
            </a:br>
            <a:r>
              <a:rPr lang="en-US" sz="6000" dirty="0"/>
              <a:t>peoples</a:t>
            </a:r>
            <a:endParaRPr lang="en-US" sz="6000" dirty="0">
              <a:latin typeface="Lucida Calligraphy" panose="03010101010101010101" pitchFamily="66" charset="0"/>
            </a:endParaRPr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4B4B06BE-3345-2A5D-1728-B67F12D10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" b="3123"/>
          <a:stretch>
            <a:fillRect/>
          </a:stretch>
        </p:blipFill>
        <p:spPr bwMode="auto">
          <a:xfrm rot="720000">
            <a:off x="6783388" y="690371"/>
            <a:ext cx="4387616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794647"/>
      </p:ext>
    </p:extLst>
  </p:cSld>
  <p:clrMapOvr>
    <a:masterClrMapping/>
  </p:clrMapOvr>
  <p:transition advClick="0" advTm="4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65071" y="3135179"/>
            <a:ext cx="3589985" cy="1842282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Caroline</a:t>
            </a:r>
            <a:br>
              <a:rPr lang="en-US" sz="6000" dirty="0"/>
            </a:br>
            <a:r>
              <a:rPr lang="en-US" sz="6000" dirty="0"/>
              <a:t>perry</a:t>
            </a:r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8B7D19B8-00B4-01BD-D359-583EA18E8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" r="174"/>
          <a:stretch>
            <a:fillRect/>
          </a:stretch>
        </p:blipFill>
        <p:spPr bwMode="auto">
          <a:xfrm rot="720000">
            <a:off x="6742112" y="690372"/>
            <a:ext cx="4365826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270792"/>
      </p:ext>
    </p:extLst>
  </p:cSld>
  <p:clrMapOvr>
    <a:masterClrMapping/>
  </p:clrMapOvr>
  <p:transition advClick="0" advTm="4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19383" y="3011488"/>
            <a:ext cx="4429125" cy="2147553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Eli</a:t>
            </a:r>
            <a:br>
              <a:rPr lang="en-US" sz="6000" dirty="0"/>
            </a:br>
            <a:r>
              <a:rPr lang="en-US" sz="6000" dirty="0" err="1"/>
              <a:t>povolny</a:t>
            </a:r>
            <a:endParaRPr lang="en-US" sz="6000" dirty="0"/>
          </a:p>
        </p:txBody>
      </p:sp>
      <p:pic>
        <p:nvPicPr>
          <p:cNvPr id="38914" name="Picture 2">
            <a:extLst>
              <a:ext uri="{FF2B5EF4-FFF2-40B4-BE49-F238E27FC236}">
                <a16:creationId xmlns:a16="http://schemas.microsoft.com/office/drawing/2014/main" id="{845A645A-2882-D948-392E-8A20F21C2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1" b="2791"/>
          <a:stretch>
            <a:fillRect/>
          </a:stretch>
        </p:blipFill>
        <p:spPr bwMode="auto">
          <a:xfrm rot="720000">
            <a:off x="6743700" y="690371"/>
            <a:ext cx="4380354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991137"/>
      </p:ext>
    </p:extLst>
  </p:cSld>
  <p:clrMapOvr>
    <a:masterClrMapping/>
  </p:clrMapOvr>
  <p:transition advClick="0" advTm="4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15851" y="3097857"/>
            <a:ext cx="3538840" cy="2039480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Rose</a:t>
            </a:r>
            <a:br>
              <a:rPr lang="en-US" sz="6000" dirty="0"/>
            </a:br>
            <a:r>
              <a:rPr lang="en-US" sz="6000" dirty="0" err="1"/>
              <a:t>aucoin</a:t>
            </a:r>
            <a:endParaRPr lang="en-US" sz="6000" dirty="0">
              <a:latin typeface="Lucida Calligraphy" panose="03010101010101010101" pitchFamily="66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C108F8D-FD70-6E6E-C7FF-331A75910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000">
            <a:off x="6783387" y="690372"/>
            <a:ext cx="4387616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244133"/>
      </p:ext>
    </p:extLst>
  </p:cSld>
  <p:clrMapOvr>
    <a:masterClrMapping/>
  </p:clrMapOvr>
  <p:transition advClick="0" advTm="4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1239" y="2743200"/>
            <a:ext cx="4900611" cy="2872999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Monserrath</a:t>
            </a:r>
            <a:br>
              <a:rPr lang="en-US" sz="6000" dirty="0"/>
            </a:br>
            <a:r>
              <a:rPr lang="en-US" sz="6000" dirty="0"/>
              <a:t>Ramirez</a:t>
            </a:r>
            <a:br>
              <a:rPr lang="en-US" sz="6000" dirty="0"/>
            </a:br>
            <a:r>
              <a:rPr lang="en-US" sz="6000" dirty="0" err="1"/>
              <a:t>ramirez</a:t>
            </a:r>
            <a:endParaRPr lang="en-US" sz="6000" dirty="0"/>
          </a:p>
        </p:txBody>
      </p:sp>
      <p:pic>
        <p:nvPicPr>
          <p:cNvPr id="39938" name="Picture 2">
            <a:extLst>
              <a:ext uri="{FF2B5EF4-FFF2-40B4-BE49-F238E27FC236}">
                <a16:creationId xmlns:a16="http://schemas.microsoft.com/office/drawing/2014/main" id="{F75F0D83-4A79-8E38-A260-FF7928FA7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000">
            <a:off x="6771605" y="690373"/>
            <a:ext cx="4387616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122942"/>
      </p:ext>
    </p:extLst>
  </p:cSld>
  <p:clrMapOvr>
    <a:masterClrMapping/>
  </p:clrMapOvr>
  <p:transition advClick="0" advTm="4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94747" y="2827177"/>
            <a:ext cx="3602864" cy="2868468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Fernanda</a:t>
            </a:r>
            <a:br>
              <a:rPr lang="en-US" sz="6000" dirty="0"/>
            </a:br>
            <a:r>
              <a:rPr lang="en-US" sz="6000" dirty="0"/>
              <a:t>ramos-</a:t>
            </a:r>
            <a:br>
              <a:rPr lang="en-US" sz="6000" dirty="0"/>
            </a:br>
            <a:r>
              <a:rPr lang="en-US" sz="6000" dirty="0"/>
              <a:t>rodriguez</a:t>
            </a:r>
          </a:p>
        </p:txBody>
      </p:sp>
      <p:pic>
        <p:nvPicPr>
          <p:cNvPr id="40962" name="Picture 2">
            <a:extLst>
              <a:ext uri="{FF2B5EF4-FFF2-40B4-BE49-F238E27FC236}">
                <a16:creationId xmlns:a16="http://schemas.microsoft.com/office/drawing/2014/main" id="{7D100C1D-0602-DE42-9604-88CC32ACE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3" b="2853"/>
          <a:stretch>
            <a:fillRect/>
          </a:stretch>
        </p:blipFill>
        <p:spPr bwMode="auto">
          <a:xfrm rot="720000">
            <a:off x="6740525" y="690372"/>
            <a:ext cx="4387616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100135"/>
      </p:ext>
    </p:extLst>
  </p:cSld>
  <p:clrMapOvr>
    <a:masterClrMapping/>
  </p:clrMapOvr>
  <p:transition advClick="0" advTm="4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91127" y="2891194"/>
            <a:ext cx="3779880" cy="2430802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Shawon</a:t>
            </a:r>
            <a:br>
              <a:rPr lang="en-US" sz="6000" dirty="0"/>
            </a:br>
            <a:r>
              <a:rPr lang="en-US" sz="6000" dirty="0" err="1"/>
              <a:t>razzak</a:t>
            </a:r>
            <a:endParaRPr lang="en-US" sz="6000" dirty="0"/>
          </a:p>
        </p:txBody>
      </p:sp>
      <p:pic>
        <p:nvPicPr>
          <p:cNvPr id="41986" name="Picture 2">
            <a:extLst>
              <a:ext uri="{FF2B5EF4-FFF2-40B4-BE49-F238E27FC236}">
                <a16:creationId xmlns:a16="http://schemas.microsoft.com/office/drawing/2014/main" id="{020BC0F4-10CE-5E84-B388-5092F9283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000">
            <a:off x="6745289" y="690372"/>
            <a:ext cx="4387616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183601"/>
      </p:ext>
    </p:extLst>
  </p:cSld>
  <p:clrMapOvr>
    <a:masterClrMapping/>
  </p:clrMapOvr>
  <p:transition advClick="0" advTm="4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0827" y="3014664"/>
            <a:ext cx="3626455" cy="2536600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Sarai</a:t>
            </a:r>
            <a:br>
              <a:rPr lang="en-US" sz="6000" dirty="0"/>
            </a:br>
            <a:r>
              <a:rPr lang="en-US" sz="6000" dirty="0" err="1"/>
              <a:t>reyes</a:t>
            </a:r>
            <a:br>
              <a:rPr lang="en-US" sz="6000" dirty="0"/>
            </a:br>
            <a:r>
              <a:rPr lang="en-US" sz="6000" dirty="0" err="1"/>
              <a:t>quezada</a:t>
            </a:r>
            <a:endParaRPr lang="en-US" sz="6000" dirty="0"/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C7761A94-0D34-73C1-EDD4-CB324D247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r="67"/>
          <a:stretch>
            <a:fillRect/>
          </a:stretch>
        </p:blipFill>
        <p:spPr bwMode="auto">
          <a:xfrm rot="720000">
            <a:off x="6759575" y="690372"/>
            <a:ext cx="4380350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251385"/>
      </p:ext>
    </p:extLst>
  </p:cSld>
  <p:clrMapOvr>
    <a:masterClrMapping/>
  </p:clrMapOvr>
  <p:transition advClick="0" advTm="4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50302" y="2752532"/>
            <a:ext cx="4357689" cy="2716470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Vivianna</a:t>
            </a:r>
            <a:br>
              <a:rPr lang="en-US" sz="6000" dirty="0"/>
            </a:br>
            <a:r>
              <a:rPr lang="en-US" sz="6000" dirty="0"/>
              <a:t>rodriguez</a:t>
            </a:r>
          </a:p>
        </p:txBody>
      </p:sp>
      <p:pic>
        <p:nvPicPr>
          <p:cNvPr id="44034" name="Picture 2">
            <a:extLst>
              <a:ext uri="{FF2B5EF4-FFF2-40B4-BE49-F238E27FC236}">
                <a16:creationId xmlns:a16="http://schemas.microsoft.com/office/drawing/2014/main" id="{46509A9E-ED5F-9341-D357-2F9068DFF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000">
            <a:off x="6759575" y="690372"/>
            <a:ext cx="4387616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922094"/>
      </p:ext>
    </p:extLst>
  </p:cSld>
  <p:clrMapOvr>
    <a:masterClrMapping/>
  </p:clrMapOvr>
  <p:transition advClick="0" advTm="4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1415" y="2857792"/>
            <a:ext cx="4166118" cy="2750251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Jennifer</a:t>
            </a:r>
            <a:br>
              <a:rPr lang="en-US" sz="6000" dirty="0"/>
            </a:br>
            <a:r>
              <a:rPr lang="en-US" sz="6000" dirty="0"/>
              <a:t>rodriguez</a:t>
            </a:r>
            <a:br>
              <a:rPr lang="en-US" sz="6000" dirty="0"/>
            </a:br>
            <a:r>
              <a:rPr lang="en-US" sz="6000" dirty="0" err="1"/>
              <a:t>reynoso</a:t>
            </a:r>
            <a:endParaRPr lang="en-US" sz="6000" dirty="0"/>
          </a:p>
        </p:txBody>
      </p:sp>
      <p:pic>
        <p:nvPicPr>
          <p:cNvPr id="45058" name="Picture 2">
            <a:extLst>
              <a:ext uri="{FF2B5EF4-FFF2-40B4-BE49-F238E27FC236}">
                <a16:creationId xmlns:a16="http://schemas.microsoft.com/office/drawing/2014/main" id="{A4A53394-2F81-91A5-DDB9-B483F5BF3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000">
            <a:off x="6731001" y="690371"/>
            <a:ext cx="4380350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454838"/>
      </p:ext>
    </p:extLst>
  </p:cSld>
  <p:clrMapOvr>
    <a:masterClrMapping/>
  </p:clrMapOvr>
  <p:transition advClick="0" advTm="4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49343" y="3028256"/>
            <a:ext cx="3786590" cy="2086378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Jarenz</a:t>
            </a:r>
            <a:br>
              <a:rPr lang="en-US" sz="6000" dirty="0"/>
            </a:br>
            <a:r>
              <a:rPr lang="en-US" sz="6000" dirty="0" err="1"/>
              <a:t>romero</a:t>
            </a:r>
            <a:endParaRPr lang="en-US" sz="6000" dirty="0"/>
          </a:p>
        </p:txBody>
      </p:sp>
      <p:pic>
        <p:nvPicPr>
          <p:cNvPr id="46082" name="Picture 2">
            <a:extLst>
              <a:ext uri="{FF2B5EF4-FFF2-40B4-BE49-F238E27FC236}">
                <a16:creationId xmlns:a16="http://schemas.microsoft.com/office/drawing/2014/main" id="{45936BDC-81C5-6820-B764-EF9CAC2F7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000">
            <a:off x="6773863" y="690372"/>
            <a:ext cx="4387616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62253"/>
      </p:ext>
    </p:extLst>
  </p:cSld>
  <p:clrMapOvr>
    <a:masterClrMapping/>
  </p:clrMapOvr>
  <p:transition advClick="0" advTm="4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14463" y="2914650"/>
            <a:ext cx="3629025" cy="2128803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Catalina</a:t>
            </a:r>
            <a:br>
              <a:rPr lang="en-US" sz="6000" dirty="0"/>
            </a:br>
            <a:r>
              <a:rPr lang="en-US" sz="6000" dirty="0"/>
              <a:t>salvatore</a:t>
            </a:r>
          </a:p>
        </p:txBody>
      </p:sp>
      <p:pic>
        <p:nvPicPr>
          <p:cNvPr id="47106" name="Picture 2">
            <a:extLst>
              <a:ext uri="{FF2B5EF4-FFF2-40B4-BE49-F238E27FC236}">
                <a16:creationId xmlns:a16="http://schemas.microsoft.com/office/drawing/2014/main" id="{CDF0F0C9-0B31-6240-3B38-4325833EF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" b="95"/>
          <a:stretch>
            <a:fillRect/>
          </a:stretch>
        </p:blipFill>
        <p:spPr bwMode="auto">
          <a:xfrm rot="720000">
            <a:off x="6769222" y="690371"/>
            <a:ext cx="4389060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305693"/>
      </p:ext>
    </p:extLst>
  </p:cSld>
  <p:clrMapOvr>
    <a:masterClrMapping/>
  </p:clrMapOvr>
  <p:transition advClick="0" advTm="4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85889" y="2687216"/>
            <a:ext cx="3883576" cy="2778773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Olivia</a:t>
            </a:r>
            <a:br>
              <a:rPr lang="en-US" sz="6000" dirty="0"/>
            </a:br>
            <a:r>
              <a:rPr lang="en-US" sz="6000" dirty="0" err="1"/>
              <a:t>schreinert</a:t>
            </a:r>
            <a:endParaRPr lang="en-US" sz="6000" dirty="0"/>
          </a:p>
        </p:txBody>
      </p:sp>
      <p:pic>
        <p:nvPicPr>
          <p:cNvPr id="48130" name="Picture 2">
            <a:extLst>
              <a:ext uri="{FF2B5EF4-FFF2-40B4-BE49-F238E27FC236}">
                <a16:creationId xmlns:a16="http://schemas.microsoft.com/office/drawing/2014/main" id="{726EA5E1-8B59-1C57-7AFE-96F4B4867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" b="189"/>
          <a:stretch>
            <a:fillRect/>
          </a:stretch>
        </p:blipFill>
        <p:spPr bwMode="auto">
          <a:xfrm rot="720000">
            <a:off x="6743700" y="690372"/>
            <a:ext cx="4402145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737909"/>
      </p:ext>
    </p:extLst>
  </p:cSld>
  <p:clrMapOvr>
    <a:masterClrMapping/>
  </p:clrMapOvr>
  <p:transition advClick="0" advTm="4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14463" y="2814638"/>
            <a:ext cx="3864333" cy="2667389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Kichi</a:t>
            </a:r>
            <a:br>
              <a:rPr lang="en-US" sz="6000" dirty="0"/>
            </a:br>
            <a:r>
              <a:rPr lang="en-US" sz="6000" dirty="0"/>
              <a:t>venice</a:t>
            </a:r>
            <a:br>
              <a:rPr lang="en-US" sz="6000" dirty="0"/>
            </a:br>
            <a:r>
              <a:rPr lang="en-US" sz="6000" dirty="0"/>
              <a:t>selag</a:t>
            </a:r>
          </a:p>
        </p:txBody>
      </p:sp>
      <p:pic>
        <p:nvPicPr>
          <p:cNvPr id="49154" name="Picture 2">
            <a:extLst>
              <a:ext uri="{FF2B5EF4-FFF2-40B4-BE49-F238E27FC236}">
                <a16:creationId xmlns:a16="http://schemas.microsoft.com/office/drawing/2014/main" id="{9A9A4ADF-BD83-C431-A331-3915B6863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000">
            <a:off x="6745285" y="690372"/>
            <a:ext cx="4387616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450100"/>
      </p:ext>
    </p:extLst>
  </p:cSld>
  <p:clrMapOvr>
    <a:masterClrMapping/>
  </p:clrMapOvr>
  <p:transition advClick="0" advTm="4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8712" y="2853394"/>
            <a:ext cx="4156846" cy="2535327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Anish </a:t>
            </a:r>
            <a:br>
              <a:rPr lang="en-US" sz="6000" dirty="0"/>
            </a:br>
            <a:r>
              <a:rPr lang="en-US" sz="6000" dirty="0" err="1"/>
              <a:t>bayya</a:t>
            </a:r>
            <a:endParaRPr lang="en-US" sz="6000" dirty="0">
              <a:latin typeface="Lucida Calligraphy" panose="03010101010101010101" pitchFamily="66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C273865-DAE9-CC20-394A-BBA90FF5C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" b="2855"/>
          <a:stretch>
            <a:fillRect/>
          </a:stretch>
        </p:blipFill>
        <p:spPr bwMode="auto">
          <a:xfrm rot="720000">
            <a:off x="6759577" y="690372"/>
            <a:ext cx="4380350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063889"/>
      </p:ext>
    </p:extLst>
  </p:cSld>
  <p:clrMapOvr>
    <a:masterClrMapping/>
  </p:clrMapOvr>
  <p:transition advClick="0" advTm="4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4906" y="3004458"/>
            <a:ext cx="3913901" cy="206760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/>
              <a:t>JORDAN</a:t>
            </a:r>
            <a:br>
              <a:rPr lang="en-US" sz="6000" dirty="0"/>
            </a:br>
            <a:r>
              <a:rPr lang="en-US" sz="6000" dirty="0"/>
              <a:t>STEPHENSON</a:t>
            </a:r>
          </a:p>
        </p:txBody>
      </p:sp>
      <p:pic>
        <p:nvPicPr>
          <p:cNvPr id="51202" name="Picture 2">
            <a:extLst>
              <a:ext uri="{FF2B5EF4-FFF2-40B4-BE49-F238E27FC236}">
                <a16:creationId xmlns:a16="http://schemas.microsoft.com/office/drawing/2014/main" id="{96524874-8CFF-B619-B155-BC27F9F38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" r="174"/>
          <a:stretch>
            <a:fillRect/>
          </a:stretch>
        </p:blipFill>
        <p:spPr bwMode="auto">
          <a:xfrm rot="720000">
            <a:off x="6742112" y="690371"/>
            <a:ext cx="4367298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844300"/>
      </p:ext>
    </p:extLst>
  </p:cSld>
  <p:clrMapOvr>
    <a:masterClrMapping/>
  </p:clrMapOvr>
  <p:transition advClick="0" advTm="4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06059" y="3200493"/>
            <a:ext cx="3323723" cy="1765635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IVAN</a:t>
            </a:r>
            <a:br>
              <a:rPr lang="en-US" sz="6000" dirty="0"/>
            </a:br>
            <a:r>
              <a:rPr lang="en-US" sz="6000" dirty="0"/>
              <a:t>STRUNK</a:t>
            </a:r>
          </a:p>
        </p:txBody>
      </p:sp>
      <p:pic>
        <p:nvPicPr>
          <p:cNvPr id="52226" name="Picture 2">
            <a:extLst>
              <a:ext uri="{FF2B5EF4-FFF2-40B4-BE49-F238E27FC236}">
                <a16:creationId xmlns:a16="http://schemas.microsoft.com/office/drawing/2014/main" id="{14649257-673E-7F28-88F1-092E5E2F8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" r="69"/>
          <a:stretch>
            <a:fillRect/>
          </a:stretch>
        </p:blipFill>
        <p:spPr bwMode="auto">
          <a:xfrm rot="720000">
            <a:off x="6773863" y="690371"/>
            <a:ext cx="4374546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916311"/>
      </p:ext>
    </p:extLst>
  </p:cSld>
  <p:clrMapOvr>
    <a:masterClrMapping/>
  </p:clrMapOvr>
  <p:transition advClick="0" advTm="4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5863" y="2471739"/>
            <a:ext cx="5560150" cy="2586036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ANIELYN</a:t>
            </a:r>
            <a:br>
              <a:rPr lang="en-US" sz="6000" dirty="0"/>
            </a:br>
            <a:r>
              <a:rPr lang="en-US" sz="6000" dirty="0"/>
              <a:t>TOLEDO-UNCIANO</a:t>
            </a:r>
          </a:p>
        </p:txBody>
      </p:sp>
      <p:pic>
        <p:nvPicPr>
          <p:cNvPr id="53250" name="Picture 2">
            <a:extLst>
              <a:ext uri="{FF2B5EF4-FFF2-40B4-BE49-F238E27FC236}">
                <a16:creationId xmlns:a16="http://schemas.microsoft.com/office/drawing/2014/main" id="{1147E2BB-E971-CE84-474C-9E6B1F380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" b="2855"/>
          <a:stretch>
            <a:fillRect/>
          </a:stretch>
        </p:blipFill>
        <p:spPr bwMode="auto">
          <a:xfrm rot="720000">
            <a:off x="6717467" y="690373"/>
            <a:ext cx="4387616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72881"/>
      </p:ext>
    </p:extLst>
  </p:cSld>
  <p:clrMapOvr>
    <a:masterClrMapping/>
  </p:clrMapOvr>
  <p:transition advClick="0" advTm="4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7957" y="3028950"/>
            <a:ext cx="4514849" cy="2139217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DAVID</a:t>
            </a:r>
            <a:br>
              <a:rPr lang="en-US" sz="6000" dirty="0"/>
            </a:br>
            <a:r>
              <a:rPr lang="en-US" sz="6000" dirty="0"/>
              <a:t>VAQUERA</a:t>
            </a:r>
          </a:p>
        </p:txBody>
      </p:sp>
      <p:pic>
        <p:nvPicPr>
          <p:cNvPr id="54274" name="Picture 2">
            <a:extLst>
              <a:ext uri="{FF2B5EF4-FFF2-40B4-BE49-F238E27FC236}">
                <a16:creationId xmlns:a16="http://schemas.microsoft.com/office/drawing/2014/main" id="{F76F4487-9ECC-D580-D507-1AFACAF14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3" b="2853"/>
          <a:stretch>
            <a:fillRect/>
          </a:stretch>
        </p:blipFill>
        <p:spPr bwMode="auto">
          <a:xfrm rot="720000">
            <a:off x="6759577" y="690371"/>
            <a:ext cx="4387616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664924"/>
      </p:ext>
    </p:extLst>
  </p:cSld>
  <p:clrMapOvr>
    <a:masterClrMapping/>
  </p:clrMapOvr>
  <p:transition advClick="0" advTm="4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3D8ED2-8F36-A013-21CB-5BA8F18D3039}"/>
              </a:ext>
            </a:extLst>
          </p:cNvPr>
          <p:cNvSpPr txBox="1">
            <a:spLocks/>
          </p:cNvSpPr>
          <p:nvPr/>
        </p:nvSpPr>
        <p:spPr>
          <a:xfrm>
            <a:off x="1147957" y="2943342"/>
            <a:ext cx="4514849" cy="2224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/>
              <a:t>KAYLA JO</a:t>
            </a:r>
          </a:p>
          <a:p>
            <a:pPr algn="ctr"/>
            <a:r>
              <a:rPr lang="en-US" sz="6000" dirty="0"/>
              <a:t>VASS</a:t>
            </a:r>
          </a:p>
        </p:txBody>
      </p:sp>
      <p:pic>
        <p:nvPicPr>
          <p:cNvPr id="55298" name="Picture 2">
            <a:extLst>
              <a:ext uri="{FF2B5EF4-FFF2-40B4-BE49-F238E27FC236}">
                <a16:creationId xmlns:a16="http://schemas.microsoft.com/office/drawing/2014/main" id="{CEB32261-AB33-FE22-16B9-1CAED7DDB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6" b="2766"/>
          <a:stretch>
            <a:fillRect/>
          </a:stretch>
        </p:blipFill>
        <p:spPr bwMode="auto">
          <a:xfrm rot="720000">
            <a:off x="6734367" y="690372"/>
            <a:ext cx="4380354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39498"/>
      </p:ext>
    </p:extLst>
  </p:cSld>
  <p:clrMapOvr>
    <a:masterClrMapping/>
  </p:clrMapOvr>
  <p:transition advClick="0" advTm="4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99117" y="3065280"/>
            <a:ext cx="3837703" cy="2063933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KYLEE</a:t>
            </a:r>
            <a:br>
              <a:rPr lang="en-US" sz="6000" dirty="0"/>
            </a:br>
            <a:r>
              <a:rPr lang="en-US" sz="6000" dirty="0"/>
              <a:t>VEGA</a:t>
            </a:r>
          </a:p>
        </p:txBody>
      </p:sp>
      <p:pic>
        <p:nvPicPr>
          <p:cNvPr id="56322" name="Picture 2">
            <a:extLst>
              <a:ext uri="{FF2B5EF4-FFF2-40B4-BE49-F238E27FC236}">
                <a16:creationId xmlns:a16="http://schemas.microsoft.com/office/drawing/2014/main" id="{416B7ED6-9F8F-8349-BA75-F50AD627F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000">
            <a:off x="6732469" y="690372"/>
            <a:ext cx="4387616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724802"/>
      </p:ext>
    </p:extLst>
  </p:cSld>
  <p:clrMapOvr>
    <a:masterClrMapping/>
  </p:clrMapOvr>
  <p:transition advClick="0" advTm="4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36890" y="2871788"/>
            <a:ext cx="4271962" cy="2414348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JUSTIN</a:t>
            </a:r>
            <a:br>
              <a:rPr lang="en-US" sz="6000" dirty="0"/>
            </a:br>
            <a:r>
              <a:rPr lang="en-US" sz="6000" dirty="0"/>
              <a:t>WANG</a:t>
            </a:r>
          </a:p>
        </p:txBody>
      </p:sp>
      <p:pic>
        <p:nvPicPr>
          <p:cNvPr id="57346" name="Picture 2">
            <a:extLst>
              <a:ext uri="{FF2B5EF4-FFF2-40B4-BE49-F238E27FC236}">
                <a16:creationId xmlns:a16="http://schemas.microsoft.com/office/drawing/2014/main" id="{F8B33876-E88A-CEF6-502F-74FAAB836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" b="2855"/>
          <a:stretch>
            <a:fillRect/>
          </a:stretch>
        </p:blipFill>
        <p:spPr bwMode="auto">
          <a:xfrm rot="720000">
            <a:off x="6759577" y="690371"/>
            <a:ext cx="4387616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581026"/>
      </p:ext>
    </p:extLst>
  </p:cSld>
  <p:clrMapOvr>
    <a:masterClrMapping/>
  </p:clrMapOvr>
  <p:transition advClick="0" advTm="4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94318" y="3157537"/>
            <a:ext cx="4367020" cy="1914525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HALEY</a:t>
            </a:r>
            <a:br>
              <a:rPr lang="en-US" sz="6000" dirty="0"/>
            </a:br>
            <a:r>
              <a:rPr lang="en-US" sz="6000" dirty="0"/>
              <a:t>WARD</a:t>
            </a:r>
          </a:p>
        </p:txBody>
      </p:sp>
      <p:pic>
        <p:nvPicPr>
          <p:cNvPr id="58370" name="Picture 2">
            <a:extLst>
              <a:ext uri="{FF2B5EF4-FFF2-40B4-BE49-F238E27FC236}">
                <a16:creationId xmlns:a16="http://schemas.microsoft.com/office/drawing/2014/main" id="{11420353-CB8A-3DCB-C8AE-96FAE47E5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000">
            <a:off x="6788149" y="690371"/>
            <a:ext cx="4387616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433568"/>
      </p:ext>
    </p:extLst>
  </p:cSld>
  <p:clrMapOvr>
    <a:masterClrMapping/>
  </p:clrMapOvr>
  <p:transition advClick="0" advTm="4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3161CC-3F2E-9DD8-6CF5-4C213F6D9274}"/>
              </a:ext>
            </a:extLst>
          </p:cNvPr>
          <p:cNvSpPr txBox="1">
            <a:spLocks/>
          </p:cNvSpPr>
          <p:nvPr/>
        </p:nvSpPr>
        <p:spPr>
          <a:xfrm>
            <a:off x="1165743" y="2796268"/>
            <a:ext cx="4367020" cy="257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/>
              <a:t>DAVID</a:t>
            </a:r>
          </a:p>
          <a:p>
            <a:pPr algn="ctr"/>
            <a:r>
              <a:rPr lang="en-US" sz="6000" dirty="0"/>
              <a:t>WEST</a:t>
            </a:r>
          </a:p>
        </p:txBody>
      </p:sp>
      <p:pic>
        <p:nvPicPr>
          <p:cNvPr id="59394" name="Picture 2">
            <a:extLst>
              <a:ext uri="{FF2B5EF4-FFF2-40B4-BE49-F238E27FC236}">
                <a16:creationId xmlns:a16="http://schemas.microsoft.com/office/drawing/2014/main" id="{2E9F7B9B-F36E-C7CB-E4D0-34F800C6F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" b="95"/>
          <a:stretch>
            <a:fillRect/>
          </a:stretch>
        </p:blipFill>
        <p:spPr bwMode="auto">
          <a:xfrm rot="720000">
            <a:off x="6800850" y="690373"/>
            <a:ext cx="4389060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349754"/>
      </p:ext>
    </p:extLst>
  </p:cSld>
  <p:clrMapOvr>
    <a:masterClrMapping/>
  </p:clrMapOvr>
  <p:transition advClick="0" advTm="4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DA9A2E-83F6-7531-1180-2C9C00590E70}"/>
              </a:ext>
            </a:extLst>
          </p:cNvPr>
          <p:cNvSpPr txBox="1">
            <a:spLocks/>
          </p:cNvSpPr>
          <p:nvPr/>
        </p:nvSpPr>
        <p:spPr>
          <a:xfrm>
            <a:off x="1194318" y="3039156"/>
            <a:ext cx="4367020" cy="21472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/>
              <a:t>SAGE</a:t>
            </a:r>
          </a:p>
          <a:p>
            <a:pPr algn="ctr"/>
            <a:r>
              <a:rPr lang="en-US" sz="6000" dirty="0"/>
              <a:t>WILKERSON</a:t>
            </a:r>
          </a:p>
        </p:txBody>
      </p:sp>
      <p:pic>
        <p:nvPicPr>
          <p:cNvPr id="60418" name="Picture 2">
            <a:extLst>
              <a:ext uri="{FF2B5EF4-FFF2-40B4-BE49-F238E27FC236}">
                <a16:creationId xmlns:a16="http://schemas.microsoft.com/office/drawing/2014/main" id="{4E1011B6-E778-9F02-547C-0464371A3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" b="189"/>
          <a:stretch>
            <a:fillRect/>
          </a:stretch>
        </p:blipFill>
        <p:spPr bwMode="auto">
          <a:xfrm rot="720000">
            <a:off x="6743700" y="690371"/>
            <a:ext cx="4396312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14853"/>
      </p:ext>
    </p:extLst>
  </p:cSld>
  <p:clrMapOvr>
    <a:masterClrMapping/>
  </p:clrMapOvr>
  <p:transition advClick="0" advTm="4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6226" y="3000376"/>
            <a:ext cx="4094462" cy="2431692"/>
          </a:xfrm>
        </p:spPr>
        <p:txBody>
          <a:bodyPr>
            <a:noAutofit/>
          </a:bodyPr>
          <a:lstStyle/>
          <a:p>
            <a:pPr algn="ctr"/>
            <a:r>
              <a:rPr lang="en-US" sz="6000" dirty="0" err="1"/>
              <a:t>Mj</a:t>
            </a:r>
            <a:br>
              <a:rPr lang="en-US" sz="6000" dirty="0"/>
            </a:br>
            <a:r>
              <a:rPr lang="en-US" sz="6000" dirty="0" err="1"/>
              <a:t>boga</a:t>
            </a:r>
            <a:endParaRPr lang="en-US" sz="60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1E064FB-EDE3-C8F2-44E2-B5998439F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" b="2243"/>
          <a:stretch>
            <a:fillRect/>
          </a:stretch>
        </p:blipFill>
        <p:spPr bwMode="auto">
          <a:xfrm rot="720000">
            <a:off x="6888162" y="690372"/>
            <a:ext cx="4294747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690974"/>
      </p:ext>
    </p:extLst>
  </p:cSld>
  <p:clrMapOvr>
    <a:masterClrMapping/>
  </p:clrMapOvr>
  <p:transition advClick="0" advTm="4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DB7FA0-E71C-9922-0CFE-46DE3720542D}"/>
              </a:ext>
            </a:extLst>
          </p:cNvPr>
          <p:cNvSpPr txBox="1">
            <a:spLocks/>
          </p:cNvSpPr>
          <p:nvPr/>
        </p:nvSpPr>
        <p:spPr>
          <a:xfrm>
            <a:off x="1208606" y="2810555"/>
            <a:ext cx="4367020" cy="257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/>
              <a:t>PEYTON</a:t>
            </a:r>
          </a:p>
          <a:p>
            <a:pPr algn="ctr"/>
            <a:r>
              <a:rPr lang="en-US" sz="6000" dirty="0"/>
              <a:t>WILSON</a:t>
            </a:r>
          </a:p>
        </p:txBody>
      </p:sp>
      <p:pic>
        <p:nvPicPr>
          <p:cNvPr id="61442" name="Picture 2">
            <a:extLst>
              <a:ext uri="{FF2B5EF4-FFF2-40B4-BE49-F238E27FC236}">
                <a16:creationId xmlns:a16="http://schemas.microsoft.com/office/drawing/2014/main" id="{C1EC849B-6ECF-7931-340E-7B2ACC882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000">
            <a:off x="6752157" y="690372"/>
            <a:ext cx="4380350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786140"/>
      </p:ext>
    </p:extLst>
  </p:cSld>
  <p:clrMapOvr>
    <a:masterClrMapping/>
  </p:clrMapOvr>
  <p:transition advClick="0" advTm="4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9AF878-5BD5-E15D-6678-4A92ADCC5067}"/>
              </a:ext>
            </a:extLst>
          </p:cNvPr>
          <p:cNvSpPr txBox="1">
            <a:spLocks/>
          </p:cNvSpPr>
          <p:nvPr/>
        </p:nvSpPr>
        <p:spPr>
          <a:xfrm>
            <a:off x="1194318" y="2939143"/>
            <a:ext cx="4367020" cy="257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/>
              <a:t>AUBREE</a:t>
            </a:r>
          </a:p>
          <a:p>
            <a:pPr algn="ctr"/>
            <a:r>
              <a:rPr lang="en-US" sz="6000" dirty="0"/>
              <a:t>WILSON</a:t>
            </a:r>
          </a:p>
          <a:p>
            <a:pPr algn="ctr"/>
            <a:r>
              <a:rPr lang="en-US" sz="6000" dirty="0"/>
              <a:t>ENOH</a:t>
            </a:r>
          </a:p>
        </p:txBody>
      </p:sp>
      <p:pic>
        <p:nvPicPr>
          <p:cNvPr id="62466" name="Picture 2">
            <a:extLst>
              <a:ext uri="{FF2B5EF4-FFF2-40B4-BE49-F238E27FC236}">
                <a16:creationId xmlns:a16="http://schemas.microsoft.com/office/drawing/2014/main" id="{9437DC8B-63E4-3C5C-D710-0F2D2BE4A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000">
            <a:off x="6800849" y="690371"/>
            <a:ext cx="4387616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651298"/>
      </p:ext>
    </p:extLst>
  </p:cSld>
  <p:clrMapOvr>
    <a:masterClrMapping/>
  </p:clrMapOvr>
  <p:transition advClick="0" advTm="4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4A67B0-E048-4F36-EC37-67A646CDD3CC}"/>
              </a:ext>
            </a:extLst>
          </p:cNvPr>
          <p:cNvSpPr txBox="1">
            <a:spLocks/>
          </p:cNvSpPr>
          <p:nvPr/>
        </p:nvSpPr>
        <p:spPr>
          <a:xfrm>
            <a:off x="1194318" y="2939143"/>
            <a:ext cx="4367020" cy="23329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/>
              <a:t>DIEGO</a:t>
            </a:r>
          </a:p>
          <a:p>
            <a:pPr algn="ctr"/>
            <a:r>
              <a:rPr lang="en-US" sz="6000" dirty="0"/>
              <a:t>YESSILTH</a:t>
            </a:r>
          </a:p>
        </p:txBody>
      </p:sp>
      <p:pic>
        <p:nvPicPr>
          <p:cNvPr id="63490" name="Picture 2">
            <a:extLst>
              <a:ext uri="{FF2B5EF4-FFF2-40B4-BE49-F238E27FC236}">
                <a16:creationId xmlns:a16="http://schemas.microsoft.com/office/drawing/2014/main" id="{788A0F86-06E7-A3D7-5CB1-333108BBC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000">
            <a:off x="6757988" y="690372"/>
            <a:ext cx="4387616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303552"/>
      </p:ext>
    </p:extLst>
  </p:cSld>
  <p:clrMapOvr>
    <a:masterClrMapping/>
  </p:clrMapOvr>
  <p:transition advClick="0" advTm="4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3B3D3E-6D3F-F01D-EBEB-711FCD5F5B13}"/>
              </a:ext>
            </a:extLst>
          </p:cNvPr>
          <p:cNvSpPr txBox="1">
            <a:spLocks/>
          </p:cNvSpPr>
          <p:nvPr/>
        </p:nvSpPr>
        <p:spPr>
          <a:xfrm>
            <a:off x="1194318" y="3143250"/>
            <a:ext cx="4367020" cy="1943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/>
              <a:t>NIA</a:t>
            </a:r>
          </a:p>
          <a:p>
            <a:pPr algn="ctr"/>
            <a:r>
              <a:rPr lang="en-US" sz="6000" dirty="0"/>
              <a:t>YOUNG</a:t>
            </a:r>
          </a:p>
        </p:txBody>
      </p:sp>
      <p:pic>
        <p:nvPicPr>
          <p:cNvPr id="64514" name="Picture 2">
            <a:extLst>
              <a:ext uri="{FF2B5EF4-FFF2-40B4-BE49-F238E27FC236}">
                <a16:creationId xmlns:a16="http://schemas.microsoft.com/office/drawing/2014/main" id="{CE5B45F4-8E9E-7447-DC78-4FFCA80BD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" r="174"/>
          <a:stretch>
            <a:fillRect/>
          </a:stretch>
        </p:blipFill>
        <p:spPr bwMode="auto">
          <a:xfrm rot="720000">
            <a:off x="6813550" y="690372"/>
            <a:ext cx="4360041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920653"/>
      </p:ext>
    </p:extLst>
  </p:cSld>
  <p:clrMapOvr>
    <a:masterClrMapping/>
  </p:clrMapOvr>
  <p:transition advClick="0" advTm="4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435E03-92A2-BF16-AC71-0D943FE95C0B}"/>
              </a:ext>
            </a:extLst>
          </p:cNvPr>
          <p:cNvSpPr txBox="1">
            <a:spLocks/>
          </p:cNvSpPr>
          <p:nvPr/>
        </p:nvSpPr>
        <p:spPr>
          <a:xfrm>
            <a:off x="1194318" y="2939143"/>
            <a:ext cx="4367020" cy="257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/>
              <a:t>RYAN</a:t>
            </a:r>
          </a:p>
          <a:p>
            <a:pPr algn="ctr"/>
            <a:r>
              <a:rPr lang="en-US" sz="6000" dirty="0"/>
              <a:t>STRYKER</a:t>
            </a:r>
          </a:p>
          <a:p>
            <a:pPr algn="ctr"/>
            <a:r>
              <a:rPr lang="en-US" sz="6000" dirty="0"/>
              <a:t>ZERR</a:t>
            </a:r>
          </a:p>
        </p:txBody>
      </p:sp>
      <p:pic>
        <p:nvPicPr>
          <p:cNvPr id="50178" name="Picture 2">
            <a:extLst>
              <a:ext uri="{FF2B5EF4-FFF2-40B4-BE49-F238E27FC236}">
                <a16:creationId xmlns:a16="http://schemas.microsoft.com/office/drawing/2014/main" id="{E2358E2A-E0BE-EA7E-8B51-35A16DC12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" r="69"/>
          <a:stretch>
            <a:fillRect/>
          </a:stretch>
        </p:blipFill>
        <p:spPr bwMode="auto">
          <a:xfrm rot="720000">
            <a:off x="6745288" y="690372"/>
            <a:ext cx="4380350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796491"/>
      </p:ext>
    </p:extLst>
  </p:cSld>
  <p:clrMapOvr>
    <a:masterClrMapping/>
  </p:clrMapOvr>
  <p:transition advClick="0" advTm="4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7454" y="2828925"/>
            <a:ext cx="3787495" cy="2716315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Abigail</a:t>
            </a:r>
            <a:br>
              <a:rPr lang="en-US" sz="6000" dirty="0"/>
            </a:br>
            <a:r>
              <a:rPr lang="en-US" sz="6000" dirty="0"/>
              <a:t>Cabrera</a:t>
            </a:r>
            <a:br>
              <a:rPr lang="en-US" sz="6000" dirty="0"/>
            </a:br>
            <a:r>
              <a:rPr lang="en-US" sz="6000" dirty="0" err="1"/>
              <a:t>cervantes</a:t>
            </a:r>
            <a:endParaRPr lang="en-US" sz="6000" dirty="0">
              <a:latin typeface="Lucida Calligraphy" panose="03010101010101010101" pitchFamily="66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B74A8D7-1405-9955-AE99-12A4F4458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" b="64"/>
          <a:stretch>
            <a:fillRect/>
          </a:stretch>
        </p:blipFill>
        <p:spPr bwMode="auto">
          <a:xfrm rot="720000">
            <a:off x="6770686" y="690372"/>
            <a:ext cx="4365826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168464"/>
      </p:ext>
    </p:extLst>
  </p:cSld>
  <p:clrMapOvr>
    <a:masterClrMapping/>
  </p:clrMapOvr>
  <p:transition advClick="0" advTm="4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4906" y="2976060"/>
            <a:ext cx="3629436" cy="2384115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Cara</a:t>
            </a:r>
            <a:br>
              <a:rPr lang="en-US" sz="6000" dirty="0"/>
            </a:br>
            <a:r>
              <a:rPr lang="en-US" sz="6000" dirty="0"/>
              <a:t>Chacon</a:t>
            </a:r>
            <a:endParaRPr lang="en-US" sz="6000" dirty="0">
              <a:latin typeface="Lucida Calligraphy" panose="03010101010101010101" pitchFamily="66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2DC911C-8E58-DE00-9104-761BFF3FA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" b="304"/>
          <a:stretch>
            <a:fillRect/>
          </a:stretch>
        </p:blipFill>
        <p:spPr bwMode="auto">
          <a:xfrm rot="720000">
            <a:off x="6770687" y="690371"/>
            <a:ext cx="4403569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880575"/>
      </p:ext>
    </p:extLst>
  </p:cSld>
  <p:clrMapOvr>
    <a:masterClrMapping/>
  </p:clrMapOvr>
  <p:transition advClick="0" advTm="4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23123" y="2821635"/>
            <a:ext cx="4082498" cy="2628900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Emily</a:t>
            </a:r>
            <a:br>
              <a:rPr lang="en-US" sz="6000" dirty="0"/>
            </a:br>
            <a:r>
              <a:rPr lang="en-US" sz="6000" dirty="0"/>
              <a:t>chapman</a:t>
            </a:r>
            <a:endParaRPr lang="en-US" sz="6000" dirty="0">
              <a:latin typeface="Lucida Calligraphy" panose="03010101010101010101" pitchFamily="66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45049AB-87AB-1F54-2384-EE4C75127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000">
            <a:off x="6783388" y="690371"/>
            <a:ext cx="4381803" cy="5477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798160"/>
      </p:ext>
    </p:extLst>
  </p:cSld>
  <p:clrMapOvr>
    <a:masterClrMapping/>
  </p:clrMapOvr>
  <p:transition advClick="0" advTm="4000"/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15329</TotalTime>
  <Words>230</Words>
  <Application>Microsoft Office PowerPoint</Application>
  <PresentationFormat>Widescreen</PresentationFormat>
  <Paragraphs>75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Arial</vt:lpstr>
      <vt:lpstr>Calibri</vt:lpstr>
      <vt:lpstr>Impact</vt:lpstr>
      <vt:lpstr>Lucida Calligraphy</vt:lpstr>
      <vt:lpstr>Main Event</vt:lpstr>
      <vt:lpstr>2023 Wooster IB graduation</vt:lpstr>
      <vt:lpstr>Melanye aguirre</vt:lpstr>
      <vt:lpstr>Isabelle aucoin</vt:lpstr>
      <vt:lpstr>Rose aucoin</vt:lpstr>
      <vt:lpstr>Anish  bayya</vt:lpstr>
      <vt:lpstr>Mj boga</vt:lpstr>
      <vt:lpstr>Abigail Cabrera cervantes</vt:lpstr>
      <vt:lpstr>Cara Chacon</vt:lpstr>
      <vt:lpstr>Emily chapman</vt:lpstr>
      <vt:lpstr>Raveena cheema</vt:lpstr>
      <vt:lpstr>Jeferson cordova solares</vt:lpstr>
      <vt:lpstr>Adama junior coulibaly</vt:lpstr>
      <vt:lpstr>Chantal Ebonia</vt:lpstr>
      <vt:lpstr>Kainah fernandez</vt:lpstr>
      <vt:lpstr>Selina Fernandez huerta</vt:lpstr>
      <vt:lpstr>Kanela furuta</vt:lpstr>
      <vt:lpstr>Frankie galaviz</vt:lpstr>
      <vt:lpstr>Isis garcia cruz</vt:lpstr>
      <vt:lpstr>Brenda Gonzalez lopez</vt:lpstr>
      <vt:lpstr>Cheyanne horton</vt:lpstr>
      <vt:lpstr>Adam jackson</vt:lpstr>
      <vt:lpstr>Emma kennedy</vt:lpstr>
      <vt:lpstr>Jillian kirgin</vt:lpstr>
      <vt:lpstr>Darcy lo</vt:lpstr>
      <vt:lpstr>Jaylen logan</vt:lpstr>
      <vt:lpstr>Julien logan</vt:lpstr>
      <vt:lpstr>Tania luna garcia</vt:lpstr>
      <vt:lpstr>Kianna magno</vt:lpstr>
      <vt:lpstr>Dania mayorquin rosas</vt:lpstr>
      <vt:lpstr>Esdras mora navarro</vt:lpstr>
      <vt:lpstr>Shaina munoz</vt:lpstr>
      <vt:lpstr>Veronica munoz diaz</vt:lpstr>
      <vt:lpstr>Makayla ondelacy</vt:lpstr>
      <vt:lpstr>Basha owusu amankonah</vt:lpstr>
      <vt:lpstr>Helen pacheco</vt:lpstr>
      <vt:lpstr>Bansari patel</vt:lpstr>
      <vt:lpstr>Bella peoples</vt:lpstr>
      <vt:lpstr>Caroline perry</vt:lpstr>
      <vt:lpstr>Eli povolny</vt:lpstr>
      <vt:lpstr>Monserrath Ramirez ramirez</vt:lpstr>
      <vt:lpstr>Fernanda ramos- rodriguez</vt:lpstr>
      <vt:lpstr>Shawon razzak</vt:lpstr>
      <vt:lpstr>Sarai reyes quezada</vt:lpstr>
      <vt:lpstr>Vivianna rodriguez</vt:lpstr>
      <vt:lpstr>Jennifer rodriguez reynoso</vt:lpstr>
      <vt:lpstr>Jarenz romero</vt:lpstr>
      <vt:lpstr>Catalina salvatore</vt:lpstr>
      <vt:lpstr>Olivia schreinert</vt:lpstr>
      <vt:lpstr>Kichi venice selag</vt:lpstr>
      <vt:lpstr>JORDAN STEPHENSON</vt:lpstr>
      <vt:lpstr>IVAN STRUNK</vt:lpstr>
      <vt:lpstr>ANIELYN TOLEDO-UNCIANO</vt:lpstr>
      <vt:lpstr>DAVID VAQUERA</vt:lpstr>
      <vt:lpstr>PowerPoint Presentation</vt:lpstr>
      <vt:lpstr>KYLEE VEGA</vt:lpstr>
      <vt:lpstr>JUSTIN WANG</vt:lpstr>
      <vt:lpstr>HALEY WARD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Washoe County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2013 Wooster IB graduation</dc:title>
  <dc:creator>Bayarddevolo-Fine, Valerie</dc:creator>
  <cp:lastModifiedBy>Lienau, Jennifer</cp:lastModifiedBy>
  <cp:revision>215</cp:revision>
  <dcterms:created xsi:type="dcterms:W3CDTF">2013-12-16T21:32:17Z</dcterms:created>
  <dcterms:modified xsi:type="dcterms:W3CDTF">2023-12-16T17:30:45Z</dcterms:modified>
</cp:coreProperties>
</file>